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033" autoAdjust="0"/>
  </p:normalViewPr>
  <p:slideViewPr>
    <p:cSldViewPr snapToGrid="0">
      <p:cViewPr varScale="1">
        <p:scale>
          <a:sx n="88" d="100"/>
          <a:sy n="88" d="100"/>
        </p:scale>
        <p:origin x="-581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55CE-8D8E-48A6-BE35-1586CC334B53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677EB-CE61-4099-8294-9A3A6C29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06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09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5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237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635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38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28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90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13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36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2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44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1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74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9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0EB4A-A432-408B-AE63-E69B77262C7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E8F71C-2F5D-4293-9CA5-1FE69BD3C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06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2" t="-6994" r="3814" b="6994"/>
          <a:stretch/>
        </p:blipFill>
        <p:spPr bwMode="auto">
          <a:xfrm>
            <a:off x="-405442" y="-569343"/>
            <a:ext cx="12597441" cy="735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86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9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9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2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1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7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8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906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Revision from last class</dc:title>
  <dc:creator>Mudit Sharma</dc:creator>
  <cp:lastModifiedBy>Ankit kumar</cp:lastModifiedBy>
  <cp:revision>7</cp:revision>
  <dcterms:created xsi:type="dcterms:W3CDTF">2024-01-12T12:00:05Z</dcterms:created>
  <dcterms:modified xsi:type="dcterms:W3CDTF">2024-02-09T17:07:46Z</dcterms:modified>
</cp:coreProperties>
</file>